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4_C5DEC6A6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322" r:id="rId5"/>
    <p:sldId id="259" r:id="rId6"/>
    <p:sldId id="324" r:id="rId7"/>
    <p:sldId id="325" r:id="rId8"/>
    <p:sldId id="326" r:id="rId9"/>
    <p:sldId id="317" r:id="rId10"/>
    <p:sldId id="260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3BCAAB-2054-35CC-BAAD-424006A7373B}" name="Raphael Clementino da Silva" initials="RCdS" userId="S::rsilva@ttrends.com.br::8644060d-0444-4b4c-8a80-6f66d7a0bb9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modernComment_104_C5DEC6A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3C9F3D-FD48-42AD-9069-A97180F2F69C}" authorId="{FD3BCAAB-2054-35CC-BAAD-424006A7373B}" created="2024-08-16T20:22:26.557">
    <pc:sldMkLst xmlns:pc="http://schemas.microsoft.com/office/powerpoint/2013/main/command">
      <pc:docMk/>
      <pc:sldMk cId="3319711398" sldId="260"/>
    </pc:sldMkLst>
    <p188:txBody>
      <a:bodyPr/>
      <a:lstStyle/>
      <a:p>
        <a:r>
          <a:rPr lang="pt-BR"/>
          <a:t>Inserir as redes sociais e foto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668A7-923C-4EB4-BD76-9EF13C08D069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68EE1-75FB-413F-A8AD-A25FBFFAC4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135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CAPA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678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861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31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60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8006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455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809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09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A334E-3C43-3C43-819A-D886D6BBB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8F571B-B37F-0CC5-7F06-36811F7DA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5E0F08-30B8-FB60-412A-503B5106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77C148-56CD-8BD3-FF07-4BDA43A5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A2AF14-9043-0510-6B96-E0A92727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127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353B2-4BBB-8CAD-186D-2C3E1FEA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675AD2-0FCE-C7F9-0566-60C831373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035ED5-EDF0-188F-9292-3D3695DB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4D095C-8A39-CE1B-8869-8C031DA60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5809F1-7796-AECD-8028-953ED951F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75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63A08C-D8E5-4F3F-6D29-35560D64E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1FCF82-A918-59E5-76A3-93D34B15B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DB1FF4-275B-4582-A7C0-C75B0416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30EB17-7AE5-7191-677B-CFEC665B0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D3391-E558-8DFD-E9A6-6D0AE534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99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37A8E-A0BF-C705-A86E-B595CCD5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E981A9-A6C7-206F-D10B-98CF1D518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118384-8051-9A56-64CE-04425980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2DA443-CD16-F06C-CC7A-9B4D880FF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0FB380-1F50-899A-5E9C-68E7E4C4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517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38707-D6CE-7496-783A-565FDE1D1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BADEFF-2C04-3093-30A8-8DC23B05C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1DDB26-04D9-72E6-01BF-50351DA9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E5928A-E318-9376-F666-C7AFA6E8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168F24-4A77-5C70-CBAF-6C83C56B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8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7B290-AD46-B48A-3980-21567C98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652D7-87E6-25AE-6A04-5C6CD0074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696406-30A0-DB33-9B90-6EB09279A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BA9323-AD93-1B86-7198-D6DC38A9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5E3A40-0A8C-74C2-01B6-1CD35EF8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BBD59D-070C-F5DF-76C8-6C534DE3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419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39CB4-DADE-34C8-5B7C-EB765376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04718B-D578-665E-47BB-9F809DFAD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5420C0-2233-20EC-C69B-D8A9752DF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728599-4A6A-054D-4FEE-DC4A9C249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D897A8-6203-D199-6E12-665032D05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FCB1DCC-0294-7004-D7A3-C8F877D4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0D75D76-FD8E-120A-6CF7-9D05ED41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42782C4-404D-DFDD-F560-F5317A53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8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C177B-61D0-EF0A-CB48-5077C1F6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900D94-E2C1-C8FE-D410-62A993A0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E8C4FAB-5539-8959-E48B-62037D29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8B646D-26D7-C1EB-92BF-7963FC16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98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FF0DD38-F719-E4B4-DD0F-87AD9746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07949A-70C9-2831-4FB4-E8EE6D9B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B0576D-568C-1BBE-A239-647B64BF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956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02799-C04F-BB14-363D-6D7A16D0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A5DC0E-4681-01B1-26DC-CEE9DC403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24DEEC-AA30-14F0-1374-EC722B6F5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F5A21E-F4BD-B04A-3EDE-750F1E5E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7CD0CE-55CD-8A04-EDDA-D95144D9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BF1081-B062-0B51-3089-53129F58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719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135C8-AE66-7984-5FBC-0C0A357C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BAF7B52-52E1-A0D0-B2F4-CA394D9D10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E136FE-0579-6273-23D2-BAD4E47DA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B04CEC-CD5C-F69F-A268-800E4797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8F5FD3-6EE4-6EF9-117D-17515352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1E0A86-0CAF-94E0-BE52-A91B0751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951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549523F-BB52-1089-A46D-4BFD74257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5BBAD3-B17E-B506-AB0C-9AB7FBA18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70F751-54BD-9D95-ABAB-5BB273EB4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AA08E5-F8FF-40BC-B73D-AACD68E51733}" type="datetimeFigureOut">
              <a:rPr lang="pt-BR" smtClean="0"/>
              <a:t>28/08/2024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8186C3-40CF-F916-F7C6-4E43E3EC5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CD371C-F3D6-18D4-68FE-674FA5DEB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73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embarcaderobr/" TargetMode="External"/><Relationship Id="rId13" Type="http://schemas.openxmlformats.org/officeDocument/2006/relationships/image" Target="../media/image22.png"/><Relationship Id="rId3" Type="http://schemas.microsoft.com/office/2018/10/relationships/comments" Target="../comments/modernComment_104_C5DEC6A6.xml"/><Relationship Id="rId7" Type="http://schemas.openxmlformats.org/officeDocument/2006/relationships/image" Target="../media/image17.sv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hyperlink" Target="https://www.instagram.com/embarcaderobrasil/" TargetMode="External"/><Relationship Id="rId15" Type="http://schemas.openxmlformats.org/officeDocument/2006/relationships/image" Target="../media/image4.jpeg"/><Relationship Id="rId10" Type="http://schemas.openxmlformats.org/officeDocument/2006/relationships/image" Target="../media/image19.svg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75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85FCBB0-4384-4EF5-CE43-B9E9D2E21E17}"/>
              </a:ext>
            </a:extLst>
          </p:cNvPr>
          <p:cNvGrpSpPr/>
          <p:nvPr/>
        </p:nvGrpSpPr>
        <p:grpSpPr>
          <a:xfrm>
            <a:off x="7197727" y="3056319"/>
            <a:ext cx="4721223" cy="2260773"/>
            <a:chOff x="7369177" y="2571276"/>
            <a:chExt cx="4721223" cy="2260773"/>
          </a:xfrm>
        </p:grpSpPr>
        <p:sp>
          <p:nvSpPr>
            <p:cNvPr id="3" name="Título 1">
              <a:extLst>
                <a:ext uri="{FF2B5EF4-FFF2-40B4-BE49-F238E27FC236}">
                  <a16:creationId xmlns:a16="http://schemas.microsoft.com/office/drawing/2014/main" id="{DD2346F5-7BDE-4B9E-F1D0-3B753AD0C01D}"/>
                </a:ext>
              </a:extLst>
            </p:cNvPr>
            <p:cNvSpPr txBox="1">
              <a:spLocks/>
            </p:cNvSpPr>
            <p:nvPr/>
          </p:nvSpPr>
          <p:spPr>
            <a:xfrm>
              <a:off x="7369177" y="2571276"/>
              <a:ext cx="4721223" cy="4672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rial Nova" panose="020B0504020202020204" pitchFamily="34" charset="0"/>
                  <a:ea typeface="+mj-ea"/>
                  <a:cs typeface="+mj-cs"/>
                </a:defRPr>
              </a:lvl1pPr>
            </a:lstStyle>
            <a:p>
              <a:r>
                <a:rPr lang="pt-BR" sz="2700" b="1" dirty="0">
                  <a:latin typeface="Arial" panose="020B0604020202020204" pitchFamily="34" charset="0"/>
                  <a:cs typeface="Arial" panose="020B0604020202020204" pitchFamily="34" charset="0"/>
                </a:rPr>
                <a:t>Igor Queirantes</a:t>
              </a: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5E1C4B51-645A-190C-C5FA-83ED2B66464D}"/>
                </a:ext>
              </a:extLst>
            </p:cNvPr>
            <p:cNvGrpSpPr/>
            <p:nvPr/>
          </p:nvGrpSpPr>
          <p:grpSpPr>
            <a:xfrm>
              <a:off x="7470777" y="3010365"/>
              <a:ext cx="4340277" cy="1821684"/>
              <a:chOff x="7470777" y="3010365"/>
              <a:chExt cx="4340277" cy="1821684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399970E-9387-C0ED-B6D9-B809EA98F0ED}"/>
                  </a:ext>
                </a:extLst>
              </p:cNvPr>
              <p:cNvSpPr txBox="1"/>
              <p:nvPr/>
            </p:nvSpPr>
            <p:spPr>
              <a:xfrm>
                <a:off x="7662779" y="3966918"/>
                <a:ext cx="4148275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igorqueirantes0@gmail.com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  <p:pic>
            <p:nvPicPr>
              <p:cNvPr id="9" name="Gráfico 8">
                <a:hlinkClick r:id="rId5"/>
                <a:extLst>
                  <a:ext uri="{FF2B5EF4-FFF2-40B4-BE49-F238E27FC236}">
                    <a16:creationId xmlns:a16="http://schemas.microsoft.com/office/drawing/2014/main" id="{CA5ED4A7-07C2-DF4F-655A-7C52EF786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70777" y="3154895"/>
                <a:ext cx="195217" cy="195217"/>
              </a:xfrm>
              <a:prstGeom prst="rect">
                <a:avLst/>
              </a:prstGeom>
            </p:spPr>
          </p:pic>
          <p:pic>
            <p:nvPicPr>
              <p:cNvPr id="10" name="Gráfico 9">
                <a:hlinkClick r:id="rId8"/>
                <a:extLst>
                  <a:ext uri="{FF2B5EF4-FFF2-40B4-BE49-F238E27FC236}">
                    <a16:creationId xmlns:a16="http://schemas.microsoft.com/office/drawing/2014/main" id="{77071967-EBDA-6C6D-1AEC-09FD4DF9D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70777" y="3617419"/>
                <a:ext cx="206259" cy="198893"/>
              </a:xfrm>
              <a:prstGeom prst="rect">
                <a:avLst/>
              </a:prstGeom>
            </p:spPr>
          </p:pic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428FA95-8C03-3D90-3D8A-F9BCD4C5C33D}"/>
                  </a:ext>
                </a:extLst>
              </p:cNvPr>
              <p:cNvSpPr txBox="1"/>
              <p:nvPr/>
            </p:nvSpPr>
            <p:spPr>
              <a:xfrm>
                <a:off x="7662779" y="3010365"/>
                <a:ext cx="4134018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@1gor.cq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8C22E32-2C34-6E5A-E5A8-69F2DBF7AFCA}"/>
                  </a:ext>
                </a:extLst>
              </p:cNvPr>
              <p:cNvSpPr txBox="1"/>
              <p:nvPr/>
            </p:nvSpPr>
            <p:spPr>
              <a:xfrm>
                <a:off x="7662779" y="3502353"/>
                <a:ext cx="4148275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 err="1">
                    <a:latin typeface="Archivo" pitchFamily="2" charset="0"/>
                    <a:cs typeface="Archivo" pitchFamily="2" charset="0"/>
                  </a:rPr>
                  <a:t>igor-queirantes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  <p:pic>
            <p:nvPicPr>
              <p:cNvPr id="14" name="Gráfico 13" descr="E-mail com preenchimento sólido">
                <a:extLst>
                  <a:ext uri="{FF2B5EF4-FFF2-40B4-BE49-F238E27FC236}">
                    <a16:creationId xmlns:a16="http://schemas.microsoft.com/office/drawing/2014/main" id="{827F1F1F-DBEE-32D8-10E5-1B7954707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470777" y="4086261"/>
                <a:ext cx="206259" cy="206259"/>
              </a:xfrm>
              <a:prstGeom prst="rect">
                <a:avLst/>
              </a:prstGeom>
            </p:spPr>
          </p:pic>
          <p:pic>
            <p:nvPicPr>
              <p:cNvPr id="15" name="Gráfico 14" descr="Smartphone com preenchimento sólido">
                <a:extLst>
                  <a:ext uri="{FF2B5EF4-FFF2-40B4-BE49-F238E27FC236}">
                    <a16:creationId xmlns:a16="http://schemas.microsoft.com/office/drawing/2014/main" id="{DA02DCE6-9479-E26D-4B9D-F05988901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470777" y="4562469"/>
                <a:ext cx="245982" cy="245982"/>
              </a:xfrm>
              <a:prstGeom prst="rect">
                <a:avLst/>
              </a:prstGeom>
            </p:spPr>
          </p:pic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7E593FD-D465-5E95-5EE2-F165319E6155}"/>
                  </a:ext>
                </a:extLst>
              </p:cNvPr>
              <p:cNvSpPr txBox="1"/>
              <p:nvPr/>
            </p:nvSpPr>
            <p:spPr>
              <a:xfrm>
                <a:off x="7677036" y="4449957"/>
                <a:ext cx="4126889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(17) 98131-7406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</p:grp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FFF3035C-6F70-CBE8-C9EA-9F90CD774F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27" y="1230614"/>
            <a:ext cx="1305177" cy="17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113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>
            <a:extLst>
              <a:ext uri="{FF2B5EF4-FFF2-40B4-BE49-F238E27FC236}">
                <a16:creationId xmlns:a16="http://schemas.microsoft.com/office/drawing/2014/main" id="{57CD371E-7D7D-12FE-B361-FB9F64729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57399"/>
            <a:ext cx="8312457" cy="900113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solidFill>
                  <a:schemeClr val="bg1"/>
                </a:solidFill>
                <a:latin typeface="Arial Black" panose="020B0A04020102020204" pitchFamily="34" charset="0"/>
              </a:rPr>
              <a:t>Construindo uma API de relatórios com </a:t>
            </a:r>
            <a:r>
              <a:rPr lang="pt-BR" sz="4000" dirty="0" err="1">
                <a:solidFill>
                  <a:schemeClr val="bg1"/>
                </a:solidFill>
                <a:latin typeface="Arial Black" panose="020B0A04020102020204" pitchFamily="34" charset="0"/>
              </a:rPr>
              <a:t>FastReport</a:t>
            </a:r>
            <a:r>
              <a:rPr lang="pt-BR" sz="4000" dirty="0">
                <a:solidFill>
                  <a:schemeClr val="bg1"/>
                </a:solidFill>
                <a:latin typeface="Arial Black" panose="020B0A04020102020204" pitchFamily="34" charset="0"/>
              </a:rPr>
              <a:t> e Horse</a:t>
            </a:r>
          </a:p>
        </p:txBody>
      </p:sp>
      <p:sp>
        <p:nvSpPr>
          <p:cNvPr id="3" name="Subtítulo 4">
            <a:extLst>
              <a:ext uri="{FF2B5EF4-FFF2-40B4-BE49-F238E27FC236}">
                <a16:creationId xmlns:a16="http://schemas.microsoft.com/office/drawing/2014/main" id="{0809C3DB-396E-8A15-BE47-010CC40B3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52840"/>
            <a:ext cx="4991099" cy="1464391"/>
          </a:xfrm>
        </p:spPr>
        <p:txBody>
          <a:bodyPr>
            <a:noAutofit/>
          </a:bodyPr>
          <a:lstStyle/>
          <a:p>
            <a:pPr algn="l"/>
            <a:r>
              <a:rPr lang="pt-BR" sz="1600" b="0" i="0" dirty="0">
                <a:solidFill>
                  <a:schemeClr val="bg1"/>
                </a:solidFill>
                <a:effectLst/>
              </a:rPr>
              <a:t>Igor Queirantes</a:t>
            </a:r>
            <a:endParaRPr lang="pt-BR" sz="1600" dirty="0">
              <a:solidFill>
                <a:schemeClr val="bg1"/>
              </a:solidFill>
              <a:cs typeface="Archivo" pitchFamily="2" charset="0"/>
            </a:endParaRPr>
          </a:p>
          <a:p>
            <a:pPr algn="l"/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ítulo 4">
            <a:extLst>
              <a:ext uri="{FF2B5EF4-FFF2-40B4-BE49-F238E27FC236}">
                <a16:creationId xmlns:a16="http://schemas.microsoft.com/office/drawing/2014/main" id="{439C259A-112B-F88A-9112-4AE5250329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24000" y="3038476"/>
            <a:ext cx="2847975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>
                <a:solidFill>
                  <a:srgbClr val="C00000"/>
                </a:solidFill>
              </a:rPr>
              <a:t>{</a:t>
            </a:r>
            <a:r>
              <a:rPr lang="pt-BR" sz="2000" dirty="0">
                <a:solidFill>
                  <a:schemeClr val="bg1"/>
                </a:solidFill>
              </a:rPr>
              <a:t>Palestrante</a:t>
            </a:r>
            <a:endParaRPr lang="pt-BR" sz="2000" dirty="0">
              <a:solidFill>
                <a:schemeClr val="bg1"/>
              </a:solidFill>
              <a:cs typeface="Archivo" pitchFamily="2" charset="0"/>
            </a:endParaRPr>
          </a:p>
          <a:p>
            <a:pPr algn="l"/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4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B5CF5A7F-04AA-7D0B-22C7-84DC47449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95" y="2027321"/>
            <a:ext cx="9047858" cy="750218"/>
          </a:xfrm>
        </p:spPr>
        <p:txBody>
          <a:bodyPr>
            <a:noAutofit/>
          </a:bodyPr>
          <a:lstStyle/>
          <a:p>
            <a:pPr algn="l"/>
            <a:r>
              <a:rPr lang="pt-BR" sz="7200" b="1" dirty="0">
                <a:solidFill>
                  <a:schemeClr val="tx1"/>
                </a:solidFill>
                <a:cs typeface="Archivo" pitchFamily="2" charset="0"/>
              </a:rPr>
              <a:t>Igor Queirantes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A3E0425D-8FC5-B8C7-3225-9C55F414597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94254" y="2777539"/>
            <a:ext cx="9485745" cy="13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000000"/>
                </a:solidFill>
                <a:effectLst/>
              </a:rPr>
              <a:t>Desenvolvedor Delphi há 4 anos.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2BBEA92-AAD1-1976-C929-48B6E9479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953" y="785250"/>
            <a:ext cx="3446369" cy="46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5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Fiorilli Software – Assistência e consultoria municipal">
            <a:extLst>
              <a:ext uri="{FF2B5EF4-FFF2-40B4-BE49-F238E27FC236}">
                <a16:creationId xmlns:a16="http://schemas.microsoft.com/office/drawing/2014/main" id="{2AAB08D2-CD5F-E18C-CC94-3A32AC131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 r="4" b="18765"/>
          <a:stretch/>
        </p:blipFill>
        <p:spPr bwMode="auto">
          <a:xfrm>
            <a:off x="20" y="10"/>
            <a:ext cx="12191980" cy="44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AFEEC48-AE08-26D8-72DD-5A717F4EEF3B}"/>
              </a:ext>
            </a:extLst>
          </p:cNvPr>
          <p:cNvSpPr/>
          <p:nvPr/>
        </p:nvSpPr>
        <p:spPr>
          <a:xfrm>
            <a:off x="0" y="4059936"/>
            <a:ext cx="9271996" cy="67940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23B65D0-41B9-65CA-AC57-95E3AB5CDB13}"/>
              </a:ext>
            </a:extLst>
          </p:cNvPr>
          <p:cNvSpPr txBox="1">
            <a:spLocks/>
          </p:cNvSpPr>
          <p:nvPr/>
        </p:nvSpPr>
        <p:spPr>
          <a:xfrm>
            <a:off x="566928" y="4131606"/>
            <a:ext cx="8557193" cy="5360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Fiorilli S/C Software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0260E98-6BA3-BDB1-8FBD-CCC023E83F70}"/>
              </a:ext>
            </a:extLst>
          </p:cNvPr>
          <p:cNvSpPr txBox="1">
            <a:spLocks/>
          </p:cNvSpPr>
          <p:nvPr/>
        </p:nvSpPr>
        <p:spPr>
          <a:xfrm>
            <a:off x="566928" y="4956314"/>
            <a:ext cx="11058144" cy="1801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Atuando há mais de 48 anos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Uma das maiores empresas do Brasil no desenvolvimento de softwares de gestão pública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Presentes em mais de 1000 municípios facilitando a rotina de mais de 2500 </a:t>
            </a:r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orgãos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públicos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Líder de mercado, é a empresa que mais cresce em seu segmento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6043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287372B-DF39-6707-B57C-32A3D80884A3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</a:rPr>
              <a:t>Construindo uma API de relatórios com </a:t>
            </a:r>
            <a:r>
              <a:rPr lang="pt-BR" sz="2400" b="1" dirty="0" err="1">
                <a:solidFill>
                  <a:srgbClr val="000000"/>
                </a:solidFill>
              </a:rPr>
              <a:t>FastReport</a:t>
            </a:r>
            <a:r>
              <a:rPr lang="pt-BR" sz="2400" b="1" dirty="0">
                <a:solidFill>
                  <a:srgbClr val="000000"/>
                </a:solidFill>
              </a:rPr>
              <a:t> e Horse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7AC7977-A117-7991-9A7B-08E1B05363A9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4978400" cy="1357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</a:rPr>
              <a:t>Delphi;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000000"/>
                </a:solidFill>
              </a:rPr>
              <a:t>FastReport</a:t>
            </a:r>
            <a:r>
              <a:rPr lang="pt-BR" sz="1400" dirty="0">
                <a:solidFill>
                  <a:srgbClr val="000000"/>
                </a:solidFill>
              </a:rPr>
              <a:t>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</a:rPr>
              <a:t>Horse;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000000"/>
                </a:solidFill>
              </a:rPr>
              <a:t>Middleware</a:t>
            </a:r>
            <a:r>
              <a:rPr lang="pt-BR" sz="1400" dirty="0">
                <a:solidFill>
                  <a:srgbClr val="000000"/>
                </a:solidFill>
              </a:rPr>
              <a:t>: </a:t>
            </a:r>
            <a:r>
              <a:rPr lang="pt-BR" sz="1400" dirty="0" err="1">
                <a:solidFill>
                  <a:srgbClr val="000000"/>
                </a:solidFill>
              </a:rPr>
              <a:t>OctetStream</a:t>
            </a:r>
            <a:r>
              <a:rPr lang="pt-BR" sz="1400" dirty="0">
                <a:solidFill>
                  <a:srgbClr val="000000"/>
                </a:solidFill>
              </a:rPr>
              <a:t>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  <a:cs typeface="Archivo" pitchFamily="2" charset="0"/>
              </a:rPr>
              <a:t>Boss;</a:t>
            </a: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43BB13-2FCC-DF1F-E23C-FB9E588D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14" y="1164181"/>
            <a:ext cx="2255583" cy="152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1E20C2-CD72-929F-4DAB-7ED808186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926" y="1445928"/>
            <a:ext cx="2771394" cy="95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CFD79A1-81A5-7AE8-DE8B-7A20F388F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225" y="3317748"/>
            <a:ext cx="1526095" cy="152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42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287372B-DF39-6707-B57C-32A3D80884A3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Por que eu criaria uma API para meus relatórios? 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7AC7977-A117-7991-9A7B-08E1B05363A9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4978400" cy="1357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</a:rPr>
              <a:t>Organização;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</a:rPr>
              <a:t>Desacoplamento da regra de negócio;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</a:rPr>
              <a:t>Reutilização;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</a:rPr>
              <a:t>Segurança;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</a:rPr>
              <a:t>Otimização de recursos;</a:t>
            </a:r>
          </a:p>
        </p:txBody>
      </p:sp>
      <p:pic>
        <p:nvPicPr>
          <p:cNvPr id="2" name="Imagem 1" descr="Interface gráfica do usuário, Diagrama, Aplicativo">
            <a:extLst>
              <a:ext uri="{FF2B5EF4-FFF2-40B4-BE49-F238E27FC236}">
                <a16:creationId xmlns:a16="http://schemas.microsoft.com/office/drawing/2014/main" id="{8C28AAAD-6C7C-DD15-8AD8-7DF8A331E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14" y="1144177"/>
            <a:ext cx="5307100" cy="352880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71392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287372B-DF39-6707-B57C-32A3D80884A3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Como funciona?</a:t>
            </a:r>
            <a:endParaRPr lang="pt-BR" sz="72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7AC7977-A117-7991-9A7B-08E1B05363A9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4978400" cy="13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000000"/>
                </a:solidFill>
              </a:rPr>
              <a:t>Controllers</a:t>
            </a:r>
            <a:r>
              <a:rPr lang="pt-BR" sz="1400" dirty="0">
                <a:solidFill>
                  <a:srgbClr val="000000"/>
                </a:solidFill>
              </a:rPr>
              <a:t>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00"/>
                </a:solidFill>
              </a:rPr>
              <a:t>Services;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400" dirty="0" err="1">
                <a:solidFill>
                  <a:srgbClr val="000000"/>
                </a:solidFill>
              </a:rPr>
              <a:t>Providers</a:t>
            </a:r>
            <a:r>
              <a:rPr lang="pt-BR" sz="1400" dirty="0">
                <a:solidFill>
                  <a:srgbClr val="000000"/>
                </a:solidFill>
              </a:rPr>
              <a:t>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00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40CFD0-7E43-5BFB-298C-158E3BF8E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221" y="1148846"/>
            <a:ext cx="4144785" cy="281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87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287372B-DF39-6707-B57C-32A3D80884A3}"/>
              </a:ext>
            </a:extLst>
          </p:cNvPr>
          <p:cNvSpPr txBox="1">
            <a:spLocks/>
          </p:cNvSpPr>
          <p:nvPr/>
        </p:nvSpPr>
        <p:spPr>
          <a:xfrm>
            <a:off x="3607418" y="855878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Vamos </a:t>
            </a:r>
            <a:r>
              <a:rPr lang="pt-BR" sz="2400" b="1" dirty="0" err="1">
                <a:solidFill>
                  <a:srgbClr val="000000"/>
                </a:solidFill>
                <a:cs typeface="Archivo" pitchFamily="2" charset="0"/>
              </a:rPr>
              <a:t>codar</a:t>
            </a:r>
            <a:r>
              <a:rPr lang="pt-BR" sz="2400" b="1" dirty="0">
                <a:solidFill>
                  <a:srgbClr val="000000"/>
                </a:solidFill>
                <a:cs typeface="Archivo" pitchFamily="2" charset="0"/>
              </a:rPr>
              <a:t>!</a:t>
            </a:r>
            <a:endParaRPr lang="pt-BR" sz="7200" dirty="0">
              <a:cs typeface="Archivo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F873E9-41E9-573B-FED2-62E47C594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838" y="2074512"/>
            <a:ext cx="5882323" cy="392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924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EDD43F3E-A222-38EB-C155-96F64AC66A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-31373"/>
            <a:ext cx="12192000" cy="28467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6716D39-F563-C430-D05B-E93BA52E64B9}"/>
              </a:ext>
            </a:extLst>
          </p:cNvPr>
          <p:cNvSpPr txBox="1"/>
          <p:nvPr/>
        </p:nvSpPr>
        <p:spPr>
          <a:xfrm>
            <a:off x="729448" y="1271529"/>
            <a:ext cx="1073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FF0000"/>
                </a:solidFill>
              </a:rPr>
              <a:t>Dúvidas?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06944E-5C65-44DB-8060-E4EE93A39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02" y="1917860"/>
            <a:ext cx="5064794" cy="389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62998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180</Words>
  <Application>Microsoft Office PowerPoint</Application>
  <PresentationFormat>Widescreen</PresentationFormat>
  <Paragraphs>49</Paragraphs>
  <Slides>10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Archivo</vt:lpstr>
      <vt:lpstr>Arial</vt:lpstr>
      <vt:lpstr>Arial Black</vt:lpstr>
      <vt:lpstr>Segoe UI</vt:lpstr>
      <vt:lpstr>Tema do Office</vt:lpstr>
      <vt:lpstr>Apresentação do PowerPoint</vt:lpstr>
      <vt:lpstr>Construindo uma API de relatórios com FastReport e Horse</vt:lpstr>
      <vt:lpstr>Igor Queirantes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Raphael Clementino da Silva</dc:creator>
  <cp:lastModifiedBy>Igor Queirantes</cp:lastModifiedBy>
  <cp:revision>3</cp:revision>
  <dcterms:created xsi:type="dcterms:W3CDTF">2024-08-16T20:14:00Z</dcterms:created>
  <dcterms:modified xsi:type="dcterms:W3CDTF">2024-08-29T00:58:53Z</dcterms:modified>
</cp:coreProperties>
</file>